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4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8532,'0'0'2673,"3"199"-2273,-3-109-80,-13-6 241,1 0 95,-1-2 368,7-1-495,0-5-289,0-1-144,2-10-64,4-12-32,0-17-240,0-19-1665,0-22-6707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9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10885,'0'0'7844,"6"50"-7348,-6-28-160,0 4-192,-3-1-48,-3-5-96,3-1-16,0-5-144,0-5-880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9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3778,'0'0'7955,"34"0"-7944,110 7 93,-132-6-95,0 1-1,-1 0 1,1 0-1,0 1 0,-1 1 1,0 0-1,0 1 1,16 8-1,-18-7-3,0 0-1,-1 1 1,0 0-1,0 1 1,-1-1-1,0 1 1,7 12-1,-7-11 127,-2 1 0,1 0 0,-1 0 0,0 0 0,-1 1 0,-1-1 0,0 1 0,0 0 0,1 13 0,0 12 2713,-2 56 0,-2-62 136,10-53-2009,-1 2-1019,1-1 1,1 1-1,1 1 0,0 0 1,2 0-1,0 2 0,28-29 1,-42 47 22,0 0-1,1-1 1,-1 1 0,0 0 0,1-1 0,-1 1 0,1 0 0,-1 0-1,0-1 1,1 1 0,-1 0 0,1 0 0,-1 0 0,1 0 0,-1 0-1,1-1 1,-1 1 0,1 0 0,-1 0 0,0 0 0,1 0 0,-1 0-1,1 1 1,-1-1 0,1 0 0,-1 0 0,1 0 0,-1 0 0,1 0-1,-1 1 1,0-1 0,1 0 0,-1 0 0,1 1 0,0-1 0,9 15-85,-8-12 114,1 2-28,0 0 0,0 0 0,1 0 0,0 0 0,0-1 1,0 0-1,1 1 0,-1-2 0,1 1 0,0 0 0,0-1 1,11 6-1,-6-6-93,-1 0 1,1-1 0,-1 0-1,1 0 1,0-1 0,0 0-1,12-1 1,-16-1 48,0 0 0,0 0 0,0 0 0,0-1 0,0 0 0,0 0 1,-1-1-1,1 1 0,-1-1 0,0 0 0,0-1 0,0 1 0,0-1 0,-1 0 0,9-9 0,-5 4 19,0 0 0,0-1 0,-1 0-1,-1 0 1,1-1 0,-2 0 0,6-12-1,-10 20 96,0-1-1,0 0 1,-1 1-1,1-1 1,-1 0-1,0-7 1,0 9 1898,0 28-1622,-1 22-246,3 1-1,1-1 0,2 0 0,22 84 1,12-21 82,63 124 0,16 40-2,-108-243-60,0 1 0,-2 0 0,-2 0 0,-1 0 0,-1 1 0,-2 0 0,-4 53 0,1-78-61,0 0 0,0 0 1,-1 0-1,-1 0 0,0 0 0,0-1 0,0 1 0,-1-1 0,0 0 1,-1 0-1,-7 10 0,3-8-3,0 0 0,0 0 0,-1-1 0,0 0 0,0-1 0,-1 0 0,-14 8 0,3-5 1,-1 0-1,0-1 1,-1-2 0,0 0-1,0-2 1,-1 0 0,-47 4-1,-102-9-16,167-2-23,0 1 0,0-1 0,0 0 0,1-1 0,-1 1 0,0-1 0,1-1 0,-1 1-1,1-1 1,0 0 0,0-1 0,0 1 0,1-1 0,-1 0 0,-5-6 0,6 4 3,0 1 0,1-1 0,0 0 0,0-1 0,1 1 0,-1-1 0,1 1 0,1-1 0,-1 0 0,1 0 0,0-1 0,1 1 0,0 0 0,-1-9 0,1 5-4,0 0 0,0 0 0,1 0 0,1 0 0,0 0 0,0 0 0,1 0 0,0 0 0,1 0 0,5-11 0,0 8-1,0 1 1,0 0-1,2 0 1,-1 1-1,13-11 1,64-58-26,-74 71 31,554-445-1779,-504 412-3301,-28 21-6325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3:00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8564,'0'0'7614,"7"14"-6040,-3-5-1308,1-1-41,0 1-1,-1 1 1,0-1 0,-1 1 0,0-1-1,-1 1 1,0 0 0,0 0 0,0 17-1,-1 26 824,-3 0-1,-12 73 1,14-126-1033,0 0 0,0 1-1,0-1 1,0 0 0,0 1 0,0-1-1,-1 0 1,1 1 0,0-1-1,0 0 1,0 1 0,1-1 0,-1 0-1,0 1 1,0-1 0,0 0 0,0 1-1,0-1 1,0 0 0,0 1 0,0-1-1,1 0 1,-1 1 0,0-1 0,0 0-1,0 0 1,1 1 0,-1-1 0,0 0-1,0 0 1,1 1 0,-1-1 0,0 0-1,1 0 1,-1 0 0,0 0 0,1 1-1,-1-1 1,0 0 0,0 0 0,1 0-1,-1 0 1,0 0 0,1 0 0,-1 0-1,1 0 1,-1 0 0,0 0-1,1 0 1,-1 0 0,1 0 0,21-7-14,-15 4 63,79-21 103,96-16 0,-23 8-2080,-134 26-1400,46-18-1,-66 20 182,-5 1-342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3:00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12342,'0'0'5122,"0"0"-5072,0 0 0,0 0 0,-1 0-1,1 0 1,0 0 0,0 0 0,0 0 0,0 0 0,0 0 0,0 0-1,0 0 1,0 0 0,-1 0 0,1 0 0,0 0 0,0 0 0,0 0 0,0 0-1,0 0 1,0 0 0,0 0 0,0 0 0,0 0 0,0 0 0,-1 0-1,1 0 1,0 0 0,0-1 0,0 18 453,0 0 0,1 0 0,5 21 0,2 37 713,-7 310 1554,-2-209-2659,1-175-162,0-1 0,0 1 0,0 0 0,0-1 0,0 1 0,1-1 0,-1 1 0,0 0 0,0-1 0,0 1 0,1-1 0,-1 1 0,0-1 0,1 1 0,-1-1 0,0 1 0,1-1 0,-1 1 0,0-1 0,1 1 0,-1-1 0,1 0 0,-1 1 0,1-1 0,-1 0 0,1 1 0,0-1 0,-1 0 0,1 0 0,0 1 0,13-5-4821,-5-8-888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3:01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10309,'0'0'8468,"-143"6"-7764,115 13-432,9 7-272,7-1-16,12 3-416,0-23-1889,0 1-3202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1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13718,'0'0'6374,"4"25"-5126,36 369 2213,-37-173-3020,-3-173-7643,-1-82 1493,-4-11-875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2.1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36 259 7748,'-6'-26'2721,"-17"-80"-678,21 100-1623,1 0 0,0 0 0,0 0 1,0 0-1,1-1 0,0-11 0,1 9 174,-1 7-497,0 0 0,1 0 0,-1 0-1,1 0 1,-1 0 0,1 0 0,0 0-1,0 0 1,0 0 0,0 0-1,0 1 1,0-1 0,0 0 0,1 1-1,-1-1 1,0 1 0,4-3 0,-1 1 25,0 1 0,0 0 1,0-1-1,0 1 0,1 1 0,-1-1 1,7-1-1,6-1 157,0 2 0,0 0 1,24 1-1,-29 1-172,0 1 0,1 0 1,-1 0-1,0 2 0,0-1 1,-1 1-1,1 1 0,0 0 0,12 8 1,-9-4 44,-2 1 0,1 0 0,-1 1 0,-1 0 0,0 1 0,16 19 0,-7-4 24,0 1-1,-2 1 1,-1 1 0,-2 0 0,0 1 0,20 59 0,-23-48-2,-2 0 0,-1 1 1,-3 0-1,5 85 0,-11-99-79,-3 153 456,0-163-517,0 1 0,-2 0 0,0-1 0,-1 0 0,-1 0 0,-1 0 0,-12 23 0,4-15-34,0 0 1,-2-2-1,-1 0 1,-1-1-1,0-1 1,-28 24-1,38-38-25,0 0 1,-1-1-1,0-1 0,0 1 1,-1-1-1,0-1 1,0 0-1,0-1 0,0 0 1,-1 0-1,0-1 0,1-1 1,-1 0-1,0-1 1,0 0-1,0 0 0,-23-3 1,27-1 21,0 1 0,1-1 0,-1 0 0,1 0 0,0-1 0,0 0-1,0-1 1,0 1 0,1-1 0,0 0 0,0-1 0,0 0 0,1 0 0,-1 0 0,2 0 0,-1-1 0,1 0 0,0 0 0,0 0 0,0 0 0,1-1 0,-2-9 0,4 17 4,1-1-1,0 0 0,0 1 1,0-1-1,0 1 1,0-1-1,-1 0 1,1 1-1,0-1 0,0 1 1,0-1-1,1 0 1,-1 1-1,0-1 1,0 1-1,0-1 0,0 1 1,0-1-1,1 0 1,-1 1-1,0-1 1,1 1-1,-1-1 0,0 1 1,1-1-1,-1 1 1,1-1-1,-1 1 0,0 0 1,2-1-1,17-5-149,-11 5 147,289-46 60,-30 6-4,-244 37-34,0-2 1,0 0-1,0-2 1,-1 0-1,36-21 1,-51 26-16,0-1 1,-1-1-1,0 1 1,0-1-1,0 0 1,-1-1-1,0 1 0,0-1 1,0 0-1,0 0 1,-1-1-1,0 0 1,-1 1-1,1-1 0,-1 0 1,-1 0-1,1-1 1,-1 1-1,-1-1 0,1 1 1,0-12-1,-2 14-5,1-12-19,0 1 0,-2-1 0,-2-20 0,2 31 14,0 1 0,-1 0-1,1 0 1,-1 0 0,0 1 0,-1-1-1,1 0 1,-1 1 0,0-1 0,0 1 0,0 0-1,0 0 1,-1 0 0,-5-4 0,5 4 7,-1-1 1,-1 1-1,1 0 1,0 1-1,-1-1 1,0 1-1,0 0 1,0 1-1,0-1 0,0 1 1,0 1-1,-1-1 1,1 1-1,-9-1 1,14 2 1,0 0-1,0 0 1,0 0 0,0 1-1,0-1 1,0 0 0,0 0-1,0 1 1,0-1 0,0 0-1,0 1 1,1-1-1,-1 1 1,0-1 0,0 1-1,0 0 1,1-1 0,-1 1-1,0 0 1,1 0 0,-1-1-1,1 1 1,-1 0 0,1 0-1,-1 0 1,1 0 0,-1 0-1,1 1 1,-6 31 0,6-24-10,-4 150-102,4-121 93,0-30 2,0 0 1,1 0-1,0 0 0,1 0 0,-1 0 1,1 0-1,1-1 0,0 1 0,0-1 0,0 1 1,1-1-1,0 0 0,0 0 0,1-1 1,0 0-1,0 1 0,0-1 0,1-1 0,0 1 1,0-1-1,0 0 0,1-1 0,11 7 0,-10-7-54,0-1 0,1-1 0,-1 1-1,0-2 1,1 1 0,-1-1-1,1 0 1,-1-1 0,1 1-1,9-3 1,1 2-209,-10-1 168,0 0 0,0-1 0,0 0-1,0 0 1,0-1 0,-1 0 0,1-1 0,-1 0 0,0 0 0,0-1-1,0 0 1,-1 0 0,9-9 0,13-12-64,45-50-1,-68 68 156,10-11 41,25-40-1,-22 29 283,-19 30-285,1 0 0,-1 0 0,0 0 0,0-1 0,0 1 0,1 0 0,-1 0 0,0 0 0,0 0 0,1 0 0,-1 0 0,0 0 0,0 0 0,0 0 0,1 0 0,-1 0 0,0 0 0,0 0 0,0 0 0,1 1 0,-1-1 1,0 0-1,0 0 0,0 0 0,1 0 0,-1 0 0,0 0 0,0 0 0,0 1 0,0-1 0,1 0 0,-1 0 0,0 0 0,0 0 0,0 1 0,0-1 0,0 0 0,0 0 0,0 0 0,0 1 0,1-1 0,-1 0 0,0 0 0,0 0 0,0 1 0,0-1 1,0 0-1,0 0 0,0 1 0,0-1 0,0 0 0,0 0 0,5 17 35,5 43 471,8 32 204,-16-83-705,1 0-1,0 0 1,1 0-1,0-1 1,0 0-1,0 1 0,10 10 1,-11-15 0,1-1 1,-1 0 0,1 0-1,0 0 1,1 0-1,-1-1 1,0 1-1,1-1 1,-1 0-1,1 0 1,-1-1 0,1 0-1,0 1 1,0-1-1,0-1 1,0 1-1,0-1 1,0 0 0,0 0-1,-1 0 1,1-1-1,9-2 1,-13 3 0,1 0 1,-1-1-1,1 0 1,-1 1 0,1-1-1,-1 0 1,1 1-1,-1-1 1,0 0-1,0 0 1,1 0 0,-1 0-1,0 0 1,0-1-1,0 1 1,0 0-1,0 0 1,0-1 0,0 1-1,0-2 1,12-36 247,-8 23-134,18-67 141,13-98 1,-2 7-1707,-23 136-494,-7 31-1367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2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96 958 12246,'0'0'2569,"15"-24"-1142,48-79-314,-59 97-1047,-1-1 0,0 0 0,0 0 0,-1 0 0,0 0 0,0-1 0,-1 1 1,0 0-1,0-1 0,-1 1 0,0-1 0,0 1 0,-2-11 0,0-12 185,3 28-182,-1-1 0,0 1 0,-1 0 0,1-1 1,0 1-1,-1-1 0,1 1 0,-1-1 0,1 1 0,-1 0 0,0 0 0,0-1 0,0 1 0,-1 0 0,1 0 1,0 0-1,-1 0 0,0 0 0,1 0 0,-1 1 0,0-1 0,0 1 0,0-1 0,0 1 0,0-1 0,0 1 0,-3-1 1,-1 0 190,0 0 1,0 1 0,-1 0 0,1 0 0,0 1 0,0 0 0,-1 0 0,1 0 0,-12 3 0,14-2-244,0 0 1,1 1 0,-1 0 0,0 0-1,1 0 1,0 0 0,-1 0 0,1 1-1,0 0 1,0-1 0,0 1 0,1 0-1,-1 0 1,1 1 0,-1-1 0,1 0 0,0 1-1,1 0 1,-1-1 0,0 1 0,1 0-1,-1 5 1,-3 6-15,1 0 0,1 0 1,0 1-1,0 23 0,2-18-6,0-7 2,0-1 0,1 1 0,1-1 0,0 1 0,5 21 0,-5-32-1,0 0 0,1 1 0,-1-1 0,1 0 0,-1 0 0,1 0 0,0 0 0,0 0 0,1 0 1,-1 0-1,1-1 0,-1 1 0,1-1 0,0 0 0,0 0 0,0 0 0,0 0 0,0 0 0,0-1 0,0 1 0,1-1 0,-1 0 0,1 0 0,-1 0 0,1-1 0,3 1 0,4 1 0,0-1 0,0-1 0,0 1 0,0-2 0,0 0-1,0 0 1,0-1 0,-1 0 0,1-1 0,0 0 0,-1-1-1,12-5 1,-9 2 11,0-1 0,-1-1 0,0 1 0,0-2 0,0 0 0,-2 0 0,1-1 0,9-13 0,-1-3 15,-1 0-1,-1-2 1,-2 0-1,-1 0 0,-1-1 1,-2-1-1,12-50 1,-3-15 101,-5 0 0,3-126 0,-14 58 4739,-4 822-4090,0-516-6354,0 1-5859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3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1 270 7011,'0'0'12777,"2"3"-11473,1 1-1155,-1 1-1,0-1 0,0 1 0,-1 0 1,0 0-1,1-1 0,-2 1 1,1 0-1,0 0 0,-1 0 1,0 0-1,0 0 0,-2 9 0,3 38 191,0-51-333,-1 0 1,1 0-1,-1 1 1,1-1-1,-1 0 1,1 0-1,0 0 1,-1 0-1,1 0 1,0 0-1,0 0 1,0 0-1,0 0 1,0 0-1,0 0 1,0 0-1,0-1 1,0 1 0,0 0-1,0-1 1,1 1-1,-1-1 1,0 1-1,0-1 1,1 0-1,-1 1 1,0-1-1,1 0 1,-1 0-1,0 0 1,1 0-1,-1 0 1,0 0-1,1-1 1,-1 1-1,2-1 1,2 0 2,1 0 0,-1 0 0,0-1 0,-1 0 0,1 0 0,0 0 0,0-1 0,5-3 1,-2-1-42,0 0 1,-1-1-1,1 0 0,-2 0 1,1 0-1,-1-1 1,0 0-1,6-15 1,-9 18 1,0 0 0,0-1 0,-1 1 1,0-1-1,-1 1 0,1-1 0,-1 0 0,0 0 0,-1 1 1,0-1-1,0 0 0,0 0 0,-1 0 0,-2-11 1,2 15 53,0 1 1,0-1-1,-1 1 1,1 0 0,0 0-1,-1 0 1,1 0 0,-1 0-1,0 0 1,0 0-1,0 0 1,0 1 0,0-1-1,0 1 1,0-1-1,0 1 1,-1 0 0,-3-2-1,-4 0 429,0 0-1,0 0 1,-13-1-1,2 0 936,20 3-1171,1 1-203,0 0-1,0 0 1,1 0-1,-1 0 1,0 0-1,0 0 1,0 0-1,0 0 1,0 0-1,0 0 1,0 0 0,1 0-1,-1 0 1,0 0-1,0 0 1,0 0-1,0 0 1,0 0-1,0 0 1,0 0 0,0 0-1,0 0 1,1-1-1,-1 1 1,0 0-1,0 0 1,0 0-1,0 0 1,0 0-1,0 0 1,0 0 0,0 0-1,0-1 1,0 1-1,0 0 1,0 0-1,0 0 1,0 0-1,0 0 1,0 0-1,0 0 1,0 0 0,0-1-1,0 1 1,0 0-1,0 0 1,0 0-1,0 0 1,0 0-1,0 0 1,0 0 0,0-1-1,0 1 1,0 0-1,0 0 1,0 0-1,0 0 1,-1 0-1,1 0 1,0 0-1,23 0 5,-1 0-1,33 7 1,-44-5-4,0 1 0,0 0 0,-1 1 0,1 0 0,-1 1 1,0 0-1,12 9 0,-10-6 60,0 1 0,-1 0 0,-1 1 0,0 0 0,0 1 0,-1 0 0,0 0 0,12 21 0,-11-13 91,-1 1 0,-1 0 1,0 0-1,-1 0 0,4 25 0,-2 20 436,-2 0 0,-2 120-1,-6-142-463,2 95 238,-2 147 136,1-284-509,0 7 24,-1 0 0,0 0 1,0 0-1,-2 8 0,2-15-23,1 1 1,0-1-1,-1 0 0,1 0 0,-1 1 1,0-1-1,1 0 0,-1 0 1,0 0-1,0 1 0,0-1 1,0 0-1,0 0 0,0 0 0,0-1 1,0 1-1,0 0 0,0 0 1,0 0-1,-1-1 0,1 1 1,0-1-1,0 1 0,-1-1 0,1 1 1,0-1-1,-1 0 0,1 0 1,-2 0-1,1 0-9,1 0 1,-1-1-1,1 0 0,0 1 1,-1-1-1,1 0 0,0 1 1,0-1-1,0 0 1,-1 0-1,1 0 0,0 0 1,0 0-1,1 0 0,-1-1 1,0 1-1,0 0 0,0 0 1,1-1-1,-1 1 1,1 0-1,-1-1 0,1 1 1,-1-1-1,1 1 0,0 0 1,-1-4-1,-1-3-71,-14-57-229,2 0 0,4-1-1,-3-76 1,10 105 181,-19-656-2377,22 685 2500,0-20-11,4-35 0,-3 56 5,1 0 1,-1 0 0,1 0-1,0 0 1,0 1-1,1-1 1,0 1 0,0-1-1,1 1 1,4-7-1,-6 12 1,0-1 0,1 1 0,-1 0 0,0-1 0,0 1 0,0 0 0,1 0 0,-1 1 0,1-1 0,-1 0 0,1 1 0,-1-1 0,1 1 0,-1 0 0,1 0 0,4 0 0,-2 1 13,0-1 0,1 0 0,-1 1 0,0 0 0,0 1 0,0-1-1,7 3 1,-4 2 37,0-1 0,-1 1 0,1 0 0,-1 1-1,-1 0 1,1 0 0,-1 0 0,7 12 0,1 2 40,-1 1 0,11 26 0,-18-32-20,0 2 0,-2-1 0,0 0 0,0 1 0,-2-1-1,0 1 1,-1 0 0,-2 21 0,1-33-18,-1 1 0,1-1 1,-1 0-1,-1 0 0,0 0 0,1 0 1,-2-1-1,1 1 0,-1 0 0,0-1 0,0 1 1,0-1-1,-1 0 0,1 0 0,-1-1 1,-1 1-1,-4 4 0,-6 3 25,0 0 1,0-1-1,-1-1 0,-22 11 1,33-18-162,0-1 0,-1 1 0,1-1 0,0 0 0,-1 0 0,0-1 0,1 0 1,-1 0-1,0 0 0,0 0 0,1-1 0,-1 0 0,-9-1 0,14 0-46,0 1 0,0 0-1,1 0 1,-1 0 0,0-1-1,0 1 1,1 0 0,-1-1 0,0 1-1,1-1 1,-1 1 0,0-1-1,1 1 1,-1-1 0,1 1-1,-1-1 1,1 1 0,-1-1 0,1 0-1,-1 1 1,0-2 0,-1-17-6346,2-3-6339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6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266 0 6291,'0'0'13041,"-26"19"-11617,26-19-1424,-110 85 1017,101-77-903,1 1 1,0 0-1,0 0 1,1 1 0,0 0-1,0 0 1,1 0-1,1 1 1,-6 13 0,3-5 105,0-3 54,1 1 1,0 1 0,2 0 0,0-1 0,1 2-1,0-1 1,2 0 0,-1 28 0,3-45-275,1 0 0,-1-1 0,1 1 0,-1-1 1,1 1-1,0-1 0,-1 1 0,1-1 0,0 1 1,-1-1-1,1 0 0,0 1 0,-1-1 0,1 0 1,0 0-1,0 1 0,-1-1 0,1 0 0,0 0 1,0 0-1,-1 0 0,1 0 0,0 0 0,0 0 1,-1 0-1,1 0 0,1-1 0,27-2-59,-19-1 39,0 1 0,0-2-1,-1 1 1,1-1 0,-1-1-1,0 0 1,-1 0-1,1-1 1,-1 0 0,12-13-1,10-14 28,29-40-1,-56 69-8,0 2-16,9-13 421,-9 23 355,2 18-722,-3-19-25,1-1 0,0 1 0,0-1 0,0 0 0,1 0 0,0 0 0,0 0 1,0 0-1,0-1 0,1 0 0,0 0 0,-1 0 0,2 0 0,-1-1 0,0 0 0,12 5 0,-6-3-424,0-1-1,0-1 1,14 4-1,33-2-5865,-36-5-3840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4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1 127 9556,'0'0'3533,"39"-21"-2485,-39 21-1048,173-84 1035,-161 79-953,1 1-1,0 1 0,0 0 1,0 0-1,1 2 1,-1-1-1,20 2 0,-4 0 50,-1 1 0,0 1 0,31 7 0,-46-6-96,-1 0 0,0 1 0,-1 1 0,1 0 0,-1 0 1,0 1-1,0 1 0,0 0 0,13 11 0,-12-7 21,0 1-1,0 0 0,-1 1 0,-1 0 1,0 1-1,-1 0 0,-1 0 0,0 1 1,0 0-1,-2 1 0,0-1 1,4 19-1,-2 4 196,-1 1 1,-2 0 0,-2 0 0,-2 41-1,-2-56-82,0-1-1,-2 1 1,0-1-1,-2 1 1,0-1-1,-2-1 0,0 1 1,-2-1-1,0 0 1,-2-1-1,0 0 1,-1-1-1,-22 28 1,-6-1 99,-2-2 0,-1-1 0,-67 50 0,16-13-1677,92-80-1037,11-6-8954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7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20 643 5202,'0'0'7153,"-3"-7"-5987,3 7-1072,0 0 0,0 0 0,-1 1-1,1-1 1,0 0 0,0 0-1,0 0 1,0 0 0,0 0-1,0 0 1,0 0 0,0 0-1,0 0 1,0 1 0,0-1-1,0 0 1,0 0 0,0 0-1,0 0 1,0 0 0,0 0-1,-1 0 1,1 0 0,0 0-1,0 0 1,0 0 0,0 0-1,0 0 1,0 0 0,0 0-1,0 0 1,-1 0 0,1 0-1,0 0 1,0 0 0,0 0-1,0 0 1,0 0 0,0 0-1,0 0 1,0 0 0,-1 0-1,3 92 2666,-5 125 370,-3-170-2093,3-38 115,1-32-368,2-12-694,1-1 1,2 1 0,2-1-1,12-49 1,4 9-90,2 2 0,52-112 0,-75 185-2,0 1 1,0-1-1,0 1 1,1-1-1,-1 1 1,0-1-1,0 1 0,0-1 1,0 1-1,1 0 1,-1-1-1,0 1 1,0-1-1,1 1 0,-1 0 1,0-1-1,0 1 1,1 0-1,-1-1 1,1 1-1,-1 0 1,0-1-1,1 1 0,-1 0 1,1 0-1,-1-1 1,0 1-1,1 0 1,-1 0-1,1 0 0,-1 0 1,1 0-1,-1 0 1,1 0-1,-1 0 1,1 0-1,-1 0 1,1 0-1,-1 0 0,1 0 1,-1 0-1,1 0 1,-1 0-1,1 0 1,-1 0-1,0 1 0,1-1 1,-1 0-1,1 0 1,-1 1-1,0-1 1,1 0-1,-1 1 0,0-1 1,1 0-1,-1 1 1,0-1-1,1 1 1,-1-1-1,1 1 0,12 30-46,-12-28 48,13 48 214,-3 1 1,-2 0-1,4 105 1,-4-36 10,-6-111-130,1-15 169,2-19 9,17-163-89,87-341 1,-106 514-188,0 0-5,0 0-1,0 0 0,1 1 0,1 0 1,1-1-1,-1 2 0,12-16 0,-17 27 1,-1 1 0,0-1 0,1 1 0,-1-1 0,0 1 0,1-1 0,-1 1 0,1-1 0,-1 1 0,1 0 0,-1-1 0,1 1 0,-1 0 0,1-1 0,0 1 0,-1 0 0,1 0 0,-1-1 0,1 1 0,0 0 0,-1 0 0,1 0 0,0 0 0,-1 0 0,1 0 0,-1 0 0,1 0 0,0 0 0,-1 0 0,1 0 0,0 0 0,-1 1 0,1-1 0,-1 0 0,1 0 0,0 1 0,-1-1 0,1 0 0,-1 1 0,1 0 0,16 23-165,-4 4 195,-1 0 1,-2 1-1,0 0 1,-2 1-1,-2-1 0,6 61 1,-5 195 171,-8-187-182,-9 151-956,8-213 4,3-19-1883,6-22-3097,2-15-356,-5 8 5387,5-16-6301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8.7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215 988 12598,'0'0'10461,"-15"4"-9237,5-1-996,3-2-120,1 0 0,0 1 1,0 0-1,0 0 0,0 0 0,0 1 1,0 0-1,1 0 0,-1 1 0,1-1 1,0 1-1,0 0 0,0 1 0,-8 9 1,0 6 120,1 0 0,1 1 0,0 0 1,2 1-1,0 0 0,2 1 0,0 0 0,1 0 1,2 0-1,0 1 0,2 0 0,0 41 1,23-64-369,-16-2 134,0 0 0,1 0 0,-1-1 0,0 1 0,0-1 0,0 0-1,0-1 1,0 0 0,-1 1 0,1-1 0,-1-1 0,1 1 0,-1-1 0,0 0 0,-1 0 0,1 0 0,5-7 0,7-12-15,28-49 0,-43 72 20,9-19 6,-1 0-1,10-29 0,-18 47-14,-1 1 1,0-1-1,0 1 0,0 0 0,0-1 0,1 1 0,-1-1 1,0 1-1,0-1 0,1 1 0,-1 0 0,0-1 0,1 1 1,-1 0-1,0-1 0,1 1 0,-1 0 0,1 0 0,-1-1 1,0 1-1,1 0 0,-1 0 0,1-1 0,-1 1 1,1 0-1,-1 0 0,1 0 0,-1 0 0,1 0 0,-1 0 1,1 0-1,-1 0 0,1 0 0,-1 0 0,0 0 0,1 0 1,-1 0-1,1 0 0,-1 1 0,1-1 0,-1 0 0,1 0 1,-1 0-1,0 1 0,1-1 0,-1 0 0,1 1 0,-1-1 1,0 0-1,1 1 0,-1-1 0,1 1 0,22 24-84,-17-18 94,1 0-15,0 0 0,0 0 0,0-1-1,1 0 1,0-1 0,17 9 0,-22-13-22,0 1 0,0-1 0,0 0-1,0-1 1,0 1 0,1 0 0,-1-1 0,0 0 0,0 0-1,1 0 1,-1 0 0,0 0 0,1-1 0,-1 1-1,0-1 1,0 0 0,0 0 0,0 0 0,0 0 0,0-1-1,0 1 1,0-1 0,0 0 0,4-3 0,8-10-74,-1-1 1,0 0 0,-1-1-1,-1 0 1,-1-1 0,0 0-1,15-38 1,-23 48 228,0 1 0,0 0 0,-1-1-1,0 0 1,0 1 0,0-14 0,11 50 276,-2 0-347,-1 1 0,-2-1 0,-1 1 0,-2 1 0,4 48 0,-10-78-63,1 1 1,0-1-1,-1 0 0,1 0 1,0 0-1,-1 0 0,0 0 1,1 0-1,-1 0 0,1 0 1,-1 0-1,0 0 0,0 0 1,0 0-1,0 0 0,1 0 0,-1-1 1,0 1-1,0 0 0,0-1 1,-1 1-1,1-1 0,-1 1 1,-33 11-208,26-9 132,-15 4-378,1-2-1,-1 0 1,-24 1 0,57-7 413,0 1 0,0-1 0,-1-1 0,1 0 0,0 0 0,-1 0 0,1-1 0,-1-1 0,0 1 0,10-7 0,-4 1 31,-2 0-1,0 0 1,0-2 0,0 1-1,14-18 1,-2-3 22,-1-1 0,-2-2 0,-1 0 0,15-36 1,-9 9 110,-3-1 0,-2-2 0,-4 1 0,-2-2 1,11-103-1,-7-332 4494,-19 545-4440,-4 346 467,-26-2-500,-24-48-51,24-159-785,26-164-1517,1-17-2083,0-12-557,0-16-3775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9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0 197 10325,'0'0'10517,"209"-53"-9445,-141 11-512,-9 2-432,-12 10-48,-13 7-80,-9 15-464,-6 8-1857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29.6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1 300 4114,'0'0'16223,"24"-15"-15102,76-51-161,-96 62-878,0 1-1,-1-1 0,1 1 0,-1-1 1,0 0-1,0 0 0,0 0 1,-1-1-1,1 1 0,-1-1 1,0 0-1,0 1 0,-1-1 0,1 0 1,-1 0-1,0 0 0,0 0 1,-1 0-1,0 0 0,0 0 1,-1-10-1,1-3 129,1-62 689,-2 79-813,0 0 0,1 0 0,-1 0 0,0 0 1,0 0-1,0 1 0,0-1 0,0 0 0,0 1 1,0-1-1,0 0 0,0 1 0,-1-1 0,1 1 1,0 0-1,0-1 0,0 1 0,-1 0 0,1 0 1,0 0-1,0-1 0,-1 1 0,1 1 0,-2-1 1,0 0-68,-1 0 1,1 0-1,0 0 0,0 0 1,-1 0-1,1 1 1,0-1-1,0 1 1,0 0-1,-4 2 1,4 0-12,1-1 0,-1 1 1,1 0-1,0 0 0,0 0 1,0 0-1,0 1 0,0-1 1,1 1-1,0-1 0,-1 1 1,1-1-1,1 1 1,-1 0-1,0 6 0,-1 66-65,2-53 63,0-19-8,0 0 0,1 1 0,-1-1 0,1 0 0,0 0-1,0 0 1,0 1 0,0-1 0,1 0 0,0-1 0,0 1 0,0 0-1,0 0 1,0-1 0,1 1 0,-1-1 0,1 0 0,0 0 0,0 0-1,1 0 1,-1-1 0,0 1 0,1-1 0,3 3 0,8 1-69,0 1 1,0-2-1,1 0 1,31 5-1,-25-5-48,-16-4 110,2 4 2155,-9-6-2135,1 0 1,0 0-1,0 0 0,0-1 1,0 1-1,1 0 0,-1 0 1,0 0-1,0 0 1,1 0-1,-1 0 0,0 0 1,1 0-1,-1 0 0,1 0 1,0 0-1,-1 0 1,2-1-1,66-48 47,-49 37-44,-1 0-1,0-1 1,21-22-1,29-49-3692,-62 74-1705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30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13334,'0'0'9941,"2"30"-8517,6 344 1394,-7-257-2130,-14 295 256,5-347-1182,-7 79 468,12-47-4312,5-110-1423,4-6 2216,-1 7 465,4-19-5495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30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308 1 2129,'0'0'15575,"-22"30"-13825,-72 97 315,39-55-385,20-26-24,-52 87 0,85-129-1583,0 0 0,0 0 0,0 0-1,1 0 1,-1 0 0,1 0 0,0 0 0,1 0 0,-1 1 0,1-1 0,0 0 0,0 1 0,0-1 0,0 0 0,1 0 0,-1 1-1,1-1 1,0 0 0,1 0 0,-1 0 0,1 0 0,0 0 0,0 0 0,0 0 0,0-1 0,1 1 0,-1-1 0,1 1 0,0-1-1,0 0 1,0 0 0,6 3 0,-1 2-117,1-2 0,0 1 0,1-1-1,-1-1 1,1 0 0,0 0 0,1-1-1,12 4 1,-12-5-763,1-1 0,0 0 0,0-1-1,13 0 1,-9-3-3157,-4-8-2405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31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314 261 11781,'0'0'8719,"15"0"-7734,46-6-452,-58 5-501,0 0 0,0 0-1,0-1 1,0 1 0,0-1 0,0 0-1,0 1 1,-1-2 0,1 1 0,-1 0-1,0 0 1,1-1 0,-1 1 0,0-1-1,0 0 1,-1 1 0,4-7 0,-1 0 49,0 0 0,-1-1 0,5-17 0,-5 14-29,-1-1 0,0 1 0,0 0-1,-2-1 1,1 1 0,-2-1-1,-3-24 1,3 36-32,0 1-1,-1-1 1,1 0-1,-1 0 1,0 1-1,1-1 1,-1 0 0,0 1-1,0 0 1,0-1-1,0 1 1,0 0-1,0 0 1,-1 0-1,1 1 1,0-1 0,0 0-1,-1 1 1,1 0-1,0-1 1,-1 1-1,1 0 1,-5 0 0,-4 0 37,0 0 0,0 0 1,-21 5-1,28-4-53,-1 1 0,1 0 1,-1 0-1,1 0 0,0 0 0,0 1 1,0-1-1,0 1 0,0 0 0,0 1 1,1-1-1,0 0 0,-1 1 0,1 0 1,1 0-1,-1 0 0,1 0 0,-1 0 1,1 1-1,0-1 0,1 1 0,-1-1 1,1 1-1,-2 8 0,-1 11-8,1 0 1,1 0-1,1 40 0,1-44 36,0-18-32,0 4 1,0 0-1,0-1 1,0 1 0,1 0 0,0-1 0,0 1-1,2 6 1,-2-11-3,0 1 0,0 0 0,1 0 0,-1-1 0,0 1 0,1-1 0,-1 1 0,1-1 0,-1 0 0,1 0 0,0 1 0,0-1 0,-1 0-1,1 0 1,0-1 0,0 1 0,0 0 0,0-1 0,0 1 0,0-1 0,0 1 0,0-1 0,2 0 0,11 2-1,-1-1 0,1-1-1,0 0 1,-1 0 0,1-2 0,-1 0-1,1 0 1,-1-2 0,0 0 0,16-6-1,-20 5 17,-1 1 0,0-1 0,0-1 0,0 0 0,-1 0 0,0-1 0,0 0 0,-1 0-1,1 0 1,-2-1 0,1-1 0,-1 1 0,0-1 0,-1 0 0,5-11 0,-5 8 16,0 1 0,-1-1 0,-1 0 0,0 0 0,-1 0 0,0 0 0,-1 0 0,0-16 0,-1 27 14,0 25-11,-2 11 2,1-23-20,0 0 0,1 0 0,0 0 1,1 0-1,0 0 0,4 16 0,-4-27 3,1 1-1,-1-1 0,0 0 1,0 1-1,0-1 0,1 0 1,-1 0-1,1 0 0,-1 0 1,1 0-1,-1 0 0,1 0 1,0 0-1,-1-1 0,1 1 1,0 0-1,-1-1 0,1 0 1,0 1-1,0-1 0,0 0 1,-1 0-1,1 0 0,0 0 1,0 0-1,3-1 0,-1 1 30,-1-1 0,1 1 0,-1-1 0,1 0 0,-1 0 0,1 0 0,-1 0 0,0 0-1,0-1 1,1 0 0,-1 1 0,3-4 0,1-3 184,-6 6-174,0 0 0,1 0-1,-1 0 1,1 1 0,-1-1 0,1 0 0,0 1 0,-1-1 0,1 1-1,0 0 1,0-1 0,0 1 0,0 0 0,0 0 0,0 0 0,0 1 0,3-2-1,-4 3 0,0-1 0,-1 1 0,1-1 0,0 1 0,0-1 0,-1 1-1,1 0 1,0-1 0,-1 1 0,1 0 0,-1-1 0,1 1 0,-1 0 0,1 0-1,-1 0 1,1-1 0,-1 1 0,0 0 0,1 0 0,-1 0 0,0 0 0,0 1-1,1 0 26,11 38 535,-1 2 1,-3-1-1,-1 1 0,2 43 0,-3 179 240,-7-206-637,1 0-116,-3 182 53,-1-172-155,-19 101-1,-53 131 1,60-250 0,-3-1 0,-2-1 0,-51 86 0,60-116 0,0-1 0,-1-1 0,-1 0 0,0-1 0,-1 0 0,-1-2 0,0 1 0,-1-2 0,0 0 0,-1-1 0,0-1 0,0-1 0,-2 0 0,1-2 0,-1 0 0,0-1 0,0-1 0,-38 5 0,48-9 0,-7 0 0,-1 0 0,0 0 0,-25-4 0,38 2 0,-1 0 0,1 0 0,1 0 0,-1-1 0,0 0 0,0 0 0,0 0 0,1 0 0,-1-1 0,1 0 0,0 0 0,0 0 0,0 0 0,0-1 0,1 1 0,-6-8 0,3 2 0,0-1 0,1 1 0,1-1 0,-1 0 0,2 0 1,-1-1-1,1 1 0,-1-12 0,-1-14-19,-1-46 0,5 46-41,1 1 1,2-1 0,2 0 0,1 1-1,2 0 1,1 0 0,2 1 0,1 0-1,2 1 1,1 0 0,2 1-1,1 1 1,25-36 0,-1 12 42,3 1 0,2 3 1,2 1-1,3 3 0,62-46 1,-43 42-638,107-58 1,-10 28-3166,-145 74-778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5T10:34:32.3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8900,'-2'0'23955,"-5"4"-24043,5 2-2130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4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9652,'0'0'7284,"4"90"-6308,-17-43-319,4-2-337,-1-3-224,7-11-64,0-6-32,3-5 0,0-9-176,0-3-897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5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7619,'0'0'796,"28"-9"-658,6-3-141,138-40 28,-114 40 3,2 2 1,-1 2 0,1 3 0,62 3 0,-122 3 9,1-1 0,-1 0 1,1 0-1,-1 0 0,1 1 1,-1-1-1,1 0 1,-1 1-1,1-1 0,-1 0 1,1 1-1,-1-1 0,0 1 1,1-1-1,-1 1 1,1-1-1,-1 1 0,0-1 1,0 1-1,1-1 0,-1 1 1,0-1-1,0 1 0,0 0 1,0-1-1,1 1 1,-1-1-1,0 1 0,0-1 1,0 1-1,0 0 0,-1 0 1,0 26 1250,0-23-1027,0 2-116,0 0 1,-1 0-1,0 0 1,0 0-1,-1 0 1,1-1-1,-1 1 1,-1-1-1,1 0 0,-1 0 1,-7 8-1,-9 9 281,-29 22 0,15-14 126,6-5-106,19-18-207,0 2-1,0-1 0,0 1 1,1 0-1,-11 17 1,18-26-230,1 1 1,-1 0 0,1-1-1,-1 1 1,1 0 0,-1 0-1,1 0 1,0-1-1,-1 1 1,1 0 0,0 0-1,0 0 1,0 0 0,-1 0-1,1 0 1,0 0 0,0-1-1,0 1 1,0 0 0,1 0-1,-1 0 1,0 0 0,0 0-1,0 0 1,1-1 0,-1 1-1,1 0 1,-1 0 0,0 0-1,1-1 1,-1 1 0,1 0-1,0 0 1,-1-1 0,1 1-1,0 0 1,-1-1 0,1 1-1,0-1 1,0 1-1,0 0 1,4 0 0,0 1 0,0 0 0,0-1 1,0 0-1,10 0 0,-8 0 24,11 1 15,-5-1-41,1 1 0,-1 0 0,0 0 0,13 6 0,-23-7 1,-1-1 0,1 1-1,-1 0 1,0 0 0,0 1 0,0-1-1,0 0 1,1 1 0,-2-1 0,1 1-1,0 0 1,0-1 0,0 1 0,-1 0-1,1 0 1,-1 0 0,0 1 0,0-1 0,1 0-1,-1 0 1,0 1 0,-1-1 0,1 0-1,0 1 1,-1-1 0,0 1 0,1 4-1,-1-2 96,0 0-1,0 0 0,-1 0 0,0 0 0,0 0 0,0 0 0,0-1 1,-1 1-1,0 0 0,0 0 0,0-1 0,0 0 0,-1 1 1,0-1-1,0 0 0,0 0 0,0 0 0,-1-1 0,1 1 1,-1-1-1,0 1 0,0-1 0,-7 4 0,0 1-109,0-1-1,-1 1 0,0-2 1,0 1-1,0-2 1,-1 0-1,1 0 1,-1-1-1,-1-1 1,1 0-1,-18 1 0,31-4-23,0 0 0,0 0-1,-1 0 1,1 0-1,0 0 1,0 0 0,0 0-1,0 0 1,-1 0-1,1 0 1,0 0 0,0 0-1,0 0 1,0 0-1,0 0 1,-1 0 0,1 0-1,0 0 1,0-1-1,0 1 1,0 0 0,0 0-1,-1 0 1,1 0-1,0 0 1,0-1 0,0 1-1,0 0 1,0 0-1,0 0 1,0 0 0,0 0-1,0-1 1,0 1-1,0 0 1,0 0 0,0 0-1,0 0 1,0-1-1,0 1 1,0 0 0,0 0-1,0 0 1,0-1-1,0 1 1,0 0 0,0 0-1,-1-8-1397,1 0 0,0 0-1,0-1 1,3-12 0,7-6-3333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5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0 8196,'0'0'4917,"-27"18"-3658,-85 57 107,99-66-1118,1 0-1,0 0 1,1 1 0,0 0-1,1 1 1,0 0-1,-14 21 1,21-28-210,2-3-20,0 1 0,0-1-1,0 1 1,0 0-1,0 0 1,0-1 0,0 1-1,1 0 1,-1 0-1,1 0 1,-1 0 0,1 0-1,0 0 1,-1 0 0,1 0-1,0 0 1,0 0-1,1 0 1,-1 0 0,0 0-1,1 0 1,-1 0-1,1 0 1,0-1 0,-1 1-1,1 0 1,0 0-1,2 3 1,3 1 4,0 1 1,0-1 0,0 0-1,1-1 1,10 8-1,7 6 26,-10-7-23,-1 1-1,-1 0 0,-1 1 1,0 1-1,12 18 1,-22-31-12,-1 0-1,1 0 1,0 0 0,0 0 0,-1 0-1,1 0 1,-1 0 0,0 0 0,1 0-1,-1 0 1,0 0 0,0 0 0,0 0-1,-1 0 1,1 0 0,0 0 0,-1 0-1,1 0 1,-1 0 0,0 0 0,0 0-1,0 0 1,0 0 0,0 0 0,0-1-1,0 1 1,0 0 0,-1-1 0,1 1-1,-1-1 1,1 1 0,-1-1 0,-2 2-1,-6 4 101,-1 0 0,0-1 0,0 0 0,-16 6 0,11-5-68,4 0-176,10-6 53,0 1 0,0-1 0,0 0 0,0 0 0,0 0-1,0 0 1,0-1 0,0 1 0,0-1 0,-2 1 0,3-4-3972,3-11 134,6-5-1214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6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415 14 9588,'0'0'4816,"-18"26"-3418,-54 86-190,68-105-1101,0 1 0,0 0-1,1 0 1,0 0-1,0 0 1,1 1-1,0-1 1,0 1-1,1-1 1,0 1 0,1 0-1,0 0 1,0-1-1,1 1 1,3 13-1,-4-18-68,1-1-24,-1-1 1,1 0-1,0 0 1,0 0-1,0 0 1,0 0 0,0 0-1,0 0 1,0 0-1,0 0 1,1 0-1,-1-1 1,1 1 0,0 0-1,-1-1 1,1 0-1,0 1 1,0-1-1,0 0 1,0 0 0,0 0-1,0 0 1,0 0-1,0 0 1,1-1-1,3 1 1,6 2 69,1-2 0,-1 0 0,22 0 0,-23-1 3,-2-1-63,0-1 0,0 1 0,0-1 1,0-1-1,-1 0 0,1 0 0,-1-1 0,0 1 0,0-2 1,0 1-1,-1-1 0,1-1 0,-1 1 0,-1-1 0,10-10 1,5-6-28,0-2 0,-2 0 1,20-33-1,-25 32-17,0 0 1,16-45-1,-21 36 2419,-11 128-1790,6 147 199,2-203-770,2 0 0,22 66 1,-15-59-19,10 56-1,-18-38 43,-1 121-1,-6-158-56,1-15 13,-2 1-1,1-1 1,-1 0-1,-1 1 0,0-1 1,-1 0-1,0 0 1,-1 0-1,0 0 0,-1 0 1,0-1-1,0 0 1,-1 0-1,0 0 0,-1-1 1,0 0-1,-1 0 1,-10 8-1,-3 2 39,-2-1-1,0-1 1,0-1-1,-2-1 1,0-1-1,0-1 1,-1-2 0,-1 0-1,-53 13 1,23-12-56,-1-2 1,-1-2-1,-101-1 1,146-7-52,-36-2-265,47 1 252,1 1-1,0-1 1,0 0-1,0 1 1,-1-1 0,1 0-1,0 0 1,0 0-1,0-1 1,0 1 0,1 0-1,-1-1 1,0 1 0,1-1-1,-1 0 1,0 0-1,1 1 1,-2-4 0,1 1-263,0-1 0,0 0 0,1 0 0,0 1 0,0-1 1,0 0-1,0-8 0,3-25-5804,8 2-5157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7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57 352 6899,'0'0'8332,"1"20"-6587,4 40-881,-3 0-1,-2 0 1,-14 98 0,-6-76 10,9-41 27,-8 57 0,19-89-765,0-8-94,0-43 25,2 0 0,2 0-1,2 0 1,1 0 0,3 1 0,22-61-1,-16 58-83,29-51-1,-37 80 5,1 0 1,0 1-1,1 1 1,1-1-1,0 2 0,0-1 1,15-11-1,-24 23 6,0-1-1,0 0 0,1 1 1,-1 0-1,0-1 1,0 1-1,1 0 1,-1 0-1,1 0 0,-1 1 1,1-1-1,-1 1 1,1-1-1,-1 1 1,1 0-1,0 0 0,-1 0 1,1 0-1,-1 0 1,1 0-1,0 1 1,-1 0-1,1-1 1,2 2-1,-2 0 1,1 0 0,-1 0 0,0 0 0,0 1 0,0-1 0,0 1 0,-1 0 0,1 0 0,-1 0 0,1 0 0,-1 0 1,0 0-1,0 0 0,2 7 0,9 28 25,-1 0 1,-3 0-1,-1 1 1,4 48-1,-7-46 20,-3-91 267,10-67-1,-4 59-306,2 0 0,3 1 0,2 0 1,3 1-1,48-104 0,-64 156-11,0 1-1,0-1 1,0 0 0,1 1 0,-1 0-1,6-6 1,-8 9 9,1 0 0,-1-1 0,0 1 1,1 0-1,-1 0 0,1-1 0,-1 1 0,0 0 0,1 0 0,-1 0 0,1 0 0,-1 0 0,1-1 0,-1 1 1,1 0-1,-1 0 0,1 0 0,-1 0 0,1 0 0,-1 0 0,1 1 0,-1-1 0,1 0 0,-1 0 0,1 0 1,0 1 1,0 0 0,0 0 1,0 0-1,0 0 0,0 0 1,-1 0-1,1 0 1,0 0-1,-1 0 0,1 0 1,0 0-1,-1 1 0,1-1 1,-1 2-1,10 29 57,-1 0 0,-2 1 0,-2 1 0,2 39 0,-4 142 125,-4-131-53,0 39 70,3 144-306,-1-261-259,3 18-202,-3-23 405,-1-1 0,0 1 0,1-1 0,-1 1 0,1-1 0,-1 1 0,1-1 0,-1 0 1,0 1-1,1-1 0,0 0 0,-1 1 0,1-1 0,-1 0 0,1 1 0,-1-1 0,1 0 1,0 0-1,-1 0 0,1 0 0,-1 0 0,1 0 0,1 0 0,13 0-6571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8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1044 8788,'0'0'5058,"15"0"-3638,50-3-369,-59 1-918,1 0 0,-1 0-1,0 0 1,0-1 0,0 0 0,0 0 0,0-1 0,-1 0 0,1 0 0,-1 0 0,0 0-1,0-1 1,-1 0 0,1 0 0,-1 0 0,6-10 0,-6 9-36,-1 2 1,-1 0 1,1 0 0,-1 0 0,0 0 0,-1-1 0,1 1 0,-1 0 0,0-1 0,0 1 0,0-9 0,-1-49 592,-1 31-726,0 30 45,1 0-1,0-1 1,-1 1-1,1 0 0,0 0 1,-1-1-1,0 1 0,1 0 1,-1 0-1,0 0 1,1 0-1,-1 0 0,0 0 1,0 0-1,0 0 1,0 0-1,0 0 0,0 0 1,0 1-1,0-1 0,0 0 1,-1 1-1,1-1 1,0 1-1,0-1 0,0 1 1,-1 0-1,1-1 1,0 1-1,-2 0 0,1-1-7,0 1 0,0 0 0,0 0 1,0 0-1,0 0 0,0 0 0,0 0 0,0 0 0,0 1 0,1-1 0,-1 1 0,0-1 0,0 1 0,0 0 0,1-1 0,-1 1 0,0 0 0,1 0 0,-1 0 0,0 1 0,-2 1 1,-1 6-15,-1 1 1,1-1-1,1 1 1,-1 0-1,2 1 1,-1-1-1,2 1 1,-1-1 0,-1 19-1,-2 102-60,6-130 72,0 9 0,0-3-5,0 1 0,0-1 1,0 1-1,1-1 0,0 0 0,1 1 0,2 7 0,-3-13 3,1 1 0,-1-1 0,1 1 0,0-1 0,0 0 0,0 0 0,0 1 0,0-2 0,0 1 0,1 0 0,-1 0 0,0-1 0,1 1 0,0-1 0,-1 0 0,1 0 0,0 0 0,0 0 0,-1 0 0,1 0 0,6 0 0,3 1 1,0 0-1,1-1 0,-1 0 1,1-1-1,0-1 1,-1 0-1,1 0 1,-1-1-1,0-1 1,0 0-1,0 0 1,0-2-1,0 1 0,-1-2 1,1 1-1,-1-1 1,-1-1-1,19-14 1,-7 3-67,-1 0 0,-1-2 0,0-1 1,-2 0-1,0-1 0,-1-1 0,-2 0 1,0-2-1,12-28 0,-23 43 71,-1 0 1,0-1-1,-1 1 0,-1-1 1,1 0-1,-2 0 0,0-17 1,0 27 16,-1 0 0,0 0 0,1 1 0,-1-1 0,0 0-1,0 1 1,1-1 0,-1 1 0,0-1 0,0 1 0,0-1 0,0 1 0,0-1 0,0 1 0,0 0 0,1 0 0,-1-1 0,0 1 0,0 0 0,0 0 0,0 0 0,0 0 0,-2 0 0,0 0 29,-1 0 1,1 0-1,-1 0 1,1 0-1,0 1 1,-1-1-1,-4 2 1,6 0-53,0-1-1,0 0 1,0 1 0,0 0 0,0 0 0,0-1-1,0 1 1,0 0 0,1 0 0,-1 1-1,1-1 1,0 0 0,-2 4 0,-13 36-36,13-32 35,-8 29-10,2 0 0,2 0 0,2 1 1,1 0-1,2 55 0,2-92 11,0-1 1,0 0-1,0 0 0,0 1 1,0-1-1,0 0 0,1 0 1,-1 0-1,1 1 0,-1-1 0,1 0 1,0 0-1,0 0 0,0 0 1,0 0-1,0 0 0,0 0 1,1-1-1,-1 1 0,1 0 1,-1-1-1,1 1 0,0-1 0,3 3 1,0-2-19,1 0 1,0-1 0,0 1-1,0-1 1,0 0-1,0-1 1,0 0 0,7 0-1,7 0-48,0-1 0,-1-1 0,1-1 0,0 0 0,-1-2 0,0 0 0,0-1 0,25-12 0,-18 5-54,-1-1 0,-1-1 0,0-1 0,-1-1 0,29-27 0,-22 14-57,-1-1 1,-2-1-1,-2-2 1,-1 0-1,-1-2 1,-2 0-1,-1-1 1,15-45 0,-18 32 92,-2-1 0,-2-1 0,-3 0 0,6-70 0,-6-215 4106,-10 330-2569,-1 16-1205,-23 156-228,-7 52-23,23-132 15,-40 526 9,48-546-1632,0-62-926,0-9-2182,0-22-1511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4T21:52:58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12662,'0'0'3217,"259"-5"-1408,-144-18-688,0 1-737,-12 2-336,-16 9-48,-71 8-2625,-10 3-4146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4756-4A51-493B-BC25-6DB83671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B8FE6-B9B4-43AD-8067-7731CA64B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78444-2CD3-4EF5-B137-E6FF6A20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865F5-5CF3-4423-B8C7-0A26875F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F4F2-C83B-4236-A247-19623757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9014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920D-3635-48E8-9E94-360908B7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A1261-8A18-40AF-8B48-9CCC0AAF3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868C9-376B-4BDA-81F5-D757ED0B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E0C7-82D5-49B4-A3DF-E5A8D818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3D9A-C22F-4DE2-B54A-45550FDA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1078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CBFB6-D836-4B1D-B4BD-103717786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0468B-6EA4-417C-AE26-1A0390BBB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53763-8481-4CED-8DFA-AA8DBEC6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B9DC-793F-45EF-AE21-40C07919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0F968-2BC2-4BA9-8ED0-0E38A386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03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100-C136-43B7-A92A-A453CF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1F36-C038-4EA4-84BA-26BD01E7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ED0E6-5C5C-4CFB-AFE7-37A987CF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2523-332E-4687-9B20-9A32FB79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5408-9A12-4279-BD0B-8E5DBDD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1703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519-E3F4-4C57-8F90-D55DF86A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F8B0-A00C-494D-AD40-1E40FCF3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B3A41-74E3-40DF-9410-66626F1A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F382-BC4B-4FFB-9F4C-815C58BF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31F5-68FD-4F68-8E8A-9D46F82E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1158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911F-10B5-4090-A4DE-61E4D558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7A5E1-F32D-40A9-ABDD-F34C11797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ED4B0-A406-46A4-8D6F-3853E2A3C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D984F-EC4A-40D8-8A86-807FD829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B5E32-7F34-42EE-A36D-22B21149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FFEB2-E0EB-4293-8DA0-B0E2B5E9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23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B99D-F8F5-4A00-8260-2BDD9353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32730-99E6-4844-9BF6-5E588663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3564-56EF-4794-9AD3-29666E7E7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88611-2226-4843-8BD4-D33D5DCFA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4B3D9-BCC5-4E1B-9655-F4AD611F7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00B0E-575D-46AF-8612-825C69CD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E8492-51D1-4BE0-B84A-069737F6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9092B-414F-4B6E-8079-B75B7B2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031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462C-BCE7-4E9D-A205-17FF7BB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F04D0-641F-41C6-B7A3-C721D57A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3D592-441A-455C-B6BA-E946C8C9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1107-A0A7-47A4-8321-88B51245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961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C988B-5822-4310-AAC3-1F3A2B54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815E5-AA86-4871-8E3F-FDA027E0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2190-A76E-4BC5-9533-FECBB1D7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490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70A9-5F26-4B04-A0DB-A18CF1C3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39C9-825D-4616-B658-0FBE2500C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4BF32-1FC5-4184-9EAC-DB4BA0352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8E107-028C-4305-822F-66453D1A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4C979-2A4C-4728-9DA8-8187274A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E1B4E-9F0F-4029-A5DD-021BCC28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55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F913-BE6F-4621-81AC-FCC81127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D0A70-310C-43C6-B64A-3AB88672F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67F8-D4C7-4694-8E1C-8221C5B61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91126-93CA-4381-8C63-E51855A8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2BB3-240E-47D5-9C0F-4E73D066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70670-66AC-4D8E-8AE9-592EDE9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4788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12B31-004B-4DFA-8E7A-9840EC45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83F89-2E30-45E3-A88D-E8B6EBCD2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C9ADD-D01E-4C09-BA32-6802C15AF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F530-857E-42B4-B7AF-0A2EB6C88F24}" type="datetimeFigureOut">
              <a:rPr lang="en-TT" smtClean="0"/>
              <a:t>15/07/2021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C534-8D58-414A-A24C-A24E4CD9B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2856F-D0F1-40F5-9A5E-282BED887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412D-21E0-46A6-B2C2-EEFBEA68F1C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711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image" Target="../media/image1.emf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20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20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image" Target="../media/image5.emf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19.xml"/><Relationship Id="rId24" Type="http://schemas.openxmlformats.org/officeDocument/2006/relationships/image" Target="../media/image26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customXml" Target="../ink/ink23.xml"/><Relationship Id="rId4" Type="http://schemas.openxmlformats.org/officeDocument/2006/relationships/image" Target="../media/image16.png"/><Relationship Id="rId9" Type="http://schemas.openxmlformats.org/officeDocument/2006/relationships/customXml" Target="../ink/ink18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BA1CD5-4D0F-41C6-A4F3-4076A32A7A4D}"/>
              </a:ext>
            </a:extLst>
          </p:cNvPr>
          <p:cNvGrpSpPr/>
          <p:nvPr/>
        </p:nvGrpSpPr>
        <p:grpSpPr>
          <a:xfrm>
            <a:off x="4062153" y="281793"/>
            <a:ext cx="923400" cy="732240"/>
            <a:chOff x="4062153" y="281793"/>
            <a:chExt cx="92340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E7E18A-9902-4B8B-8EA4-C0E586CD7C24}"/>
                    </a:ext>
                  </a:extLst>
                </p14:cNvPr>
                <p14:cNvContentPartPr/>
                <p14:nvPr/>
              </p14:nvContentPartPr>
              <p14:xfrm>
                <a:off x="4126233" y="361713"/>
                <a:ext cx="21600" cy="33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E7E18A-9902-4B8B-8EA4-C0E586CD7C2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1913" y="357393"/>
                  <a:ext cx="30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B8FE90-64F7-4E37-B191-046F02DE2D51}"/>
                    </a:ext>
                  </a:extLst>
                </p14:cNvPr>
                <p14:cNvContentPartPr/>
                <p14:nvPr/>
              </p14:nvContentPartPr>
              <p14:xfrm>
                <a:off x="4062153" y="281793"/>
                <a:ext cx="271800" cy="41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B8FE90-64F7-4E37-B191-046F02DE2D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57833" y="277473"/>
                  <a:ext cx="280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56A94D-393B-4490-B356-9401B5C912E3}"/>
                    </a:ext>
                  </a:extLst>
                </p14:cNvPr>
                <p14:cNvContentPartPr/>
                <p14:nvPr/>
              </p14:nvContentPartPr>
              <p14:xfrm>
                <a:off x="4397673" y="574473"/>
                <a:ext cx="13680" cy="11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56A94D-393B-4490-B356-9401B5C912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93353" y="570153"/>
                  <a:ext cx="2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FB5F9A-0436-4CE9-AF9D-245F599FDB15}"/>
                    </a:ext>
                  </a:extLst>
                </p14:cNvPr>
                <p14:cNvContentPartPr/>
                <p14:nvPr/>
              </p14:nvContentPartPr>
              <p14:xfrm>
                <a:off x="4398753" y="464673"/>
                <a:ext cx="217080" cy="21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FB5F9A-0436-4CE9-AF9D-245F599FDB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94433" y="460353"/>
                  <a:ext cx="22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455BF8-29D6-4D9D-9F1A-1AFC7260DE1B}"/>
                    </a:ext>
                  </a:extLst>
                </p14:cNvPr>
                <p14:cNvContentPartPr/>
                <p14:nvPr/>
              </p14:nvContentPartPr>
              <p14:xfrm>
                <a:off x="4644273" y="474753"/>
                <a:ext cx="92520" cy="19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455BF8-29D6-4D9D-9F1A-1AFC7260DE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39953" y="470433"/>
                  <a:ext cx="10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9ECB34-A3E1-4A35-8E4D-36692994A3AF}"/>
                    </a:ext>
                  </a:extLst>
                </p14:cNvPr>
                <p14:cNvContentPartPr/>
                <p14:nvPr/>
              </p14:nvContentPartPr>
              <p14:xfrm>
                <a:off x="4685673" y="532353"/>
                <a:ext cx="299880" cy="48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9ECB34-A3E1-4A35-8E4D-36692994A3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81353" y="528033"/>
                  <a:ext cx="30852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95620E-3D6C-4617-80A8-B454D7534654}"/>
              </a:ext>
            </a:extLst>
          </p:cNvPr>
          <p:cNvGrpSpPr/>
          <p:nvPr/>
        </p:nvGrpSpPr>
        <p:grpSpPr>
          <a:xfrm>
            <a:off x="5370753" y="266673"/>
            <a:ext cx="1834920" cy="845640"/>
            <a:chOff x="5370753" y="266673"/>
            <a:chExt cx="1834920" cy="8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402460-3556-414D-9676-935705E91C86}"/>
                    </a:ext>
                  </a:extLst>
                </p14:cNvPr>
                <p14:cNvContentPartPr/>
                <p14:nvPr/>
              </p14:nvContentPartPr>
              <p14:xfrm>
                <a:off x="5370753" y="379353"/>
                <a:ext cx="232560" cy="34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402460-3556-414D-9676-935705E91C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66433" y="375033"/>
                  <a:ext cx="241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AC5BC0-A2B3-4A1D-A971-B54C8DCD8E89}"/>
                    </a:ext>
                  </a:extLst>
                </p14:cNvPr>
                <p14:cNvContentPartPr/>
                <p14:nvPr/>
              </p14:nvContentPartPr>
              <p14:xfrm>
                <a:off x="5707353" y="266673"/>
                <a:ext cx="444240" cy="427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AC5BC0-A2B3-4A1D-A971-B54C8DCD8E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03033" y="262353"/>
                  <a:ext cx="452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9F7031-4030-4896-97CB-7C9BFB111F01}"/>
                    </a:ext>
                  </a:extLst>
                </p14:cNvPr>
                <p14:cNvContentPartPr/>
                <p14:nvPr/>
              </p14:nvContentPartPr>
              <p14:xfrm>
                <a:off x="6002193" y="522273"/>
                <a:ext cx="25272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9F7031-4030-4896-97CB-7C9BFB111F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7873" y="517953"/>
                  <a:ext cx="26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1417D7-7950-4F58-9904-DD0D1918FB3D}"/>
                    </a:ext>
                  </a:extLst>
                </p14:cNvPr>
                <p14:cNvContentPartPr/>
                <p14:nvPr/>
              </p14:nvContentPartPr>
              <p14:xfrm>
                <a:off x="6288033" y="601833"/>
                <a:ext cx="7200" cy="6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1417D7-7950-4F58-9904-DD0D1918FB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83713" y="597513"/>
                  <a:ext cx="15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68D6F4-18D4-4483-98C6-E5FDC35900F8}"/>
                    </a:ext>
                  </a:extLst>
                </p14:cNvPr>
                <p14:cNvContentPartPr/>
                <p14:nvPr/>
              </p14:nvContentPartPr>
              <p14:xfrm>
                <a:off x="6293793" y="520113"/>
                <a:ext cx="495000" cy="592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68D6F4-18D4-4483-98C6-E5FDC35900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89473" y="515793"/>
                  <a:ext cx="5036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98C507-692D-473F-85AC-B77B59D07942}"/>
                    </a:ext>
                  </a:extLst>
                </p14:cNvPr>
                <p14:cNvContentPartPr/>
                <p14:nvPr/>
              </p14:nvContentPartPr>
              <p14:xfrm>
                <a:off x="6991113" y="493833"/>
                <a:ext cx="214560" cy="13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98C507-692D-473F-85AC-B77B59D079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86793" y="489513"/>
                  <a:ext cx="223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FA3EDD-5AA3-4ABC-B1A1-65534E7611C4}"/>
                    </a:ext>
                  </a:extLst>
                </p14:cNvPr>
                <p14:cNvContentPartPr/>
                <p14:nvPr/>
              </p14:nvContentPartPr>
              <p14:xfrm>
                <a:off x="7088673" y="466473"/>
                <a:ext cx="18360" cy="26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FA3EDD-5AA3-4ABC-B1A1-65534E7611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84353" y="462153"/>
                  <a:ext cx="27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309743-DA63-4049-BC9B-2F7E79EC2AE3}"/>
                    </a:ext>
                  </a:extLst>
                </p14:cNvPr>
                <p14:cNvContentPartPr/>
                <p14:nvPr/>
              </p14:nvContentPartPr>
              <p14:xfrm>
                <a:off x="6613113" y="502113"/>
                <a:ext cx="73080" cy="4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309743-DA63-4049-BC9B-2F7E79EC2A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08793" y="497793"/>
                  <a:ext cx="81720" cy="50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DCB311-26D0-408B-B7F3-AD56CB904F1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77720" y="1001747"/>
            <a:ext cx="6989380" cy="58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ED65B-39F1-4104-8A8F-6BE7CA74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198120"/>
            <a:ext cx="1218438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2097F-7F4D-46BF-8509-359BFA07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1200150"/>
            <a:ext cx="1041654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FE560-1FED-42EF-B7B8-D855201E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746760"/>
            <a:ext cx="83058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86BC57-5F07-4C7B-96BE-C20E0ACF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" y="843379"/>
            <a:ext cx="11032106" cy="5004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864A7E5-F93D-4DF6-BD04-33D91193E56B}"/>
              </a:ext>
            </a:extLst>
          </p:cNvPr>
          <p:cNvGrpSpPr/>
          <p:nvPr/>
        </p:nvGrpSpPr>
        <p:grpSpPr>
          <a:xfrm>
            <a:off x="1663473" y="393393"/>
            <a:ext cx="1074960" cy="670680"/>
            <a:chOff x="1663473" y="393393"/>
            <a:chExt cx="1074960" cy="67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E8824A-EF94-458D-A00A-ABBCA22FC34A}"/>
                    </a:ext>
                  </a:extLst>
                </p14:cNvPr>
                <p14:cNvContentPartPr/>
                <p14:nvPr/>
              </p14:nvContentPartPr>
              <p14:xfrm>
                <a:off x="1728993" y="557553"/>
                <a:ext cx="17280" cy="248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E8824A-EF94-458D-A00A-ABBCA22FC3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24673" y="553233"/>
                  <a:ext cx="25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4488AB-C087-4EC8-8507-DA82E374845C}"/>
                    </a:ext>
                  </a:extLst>
                </p14:cNvPr>
                <p14:cNvContentPartPr/>
                <p14:nvPr/>
              </p14:nvContentPartPr>
              <p14:xfrm>
                <a:off x="1663473" y="404913"/>
                <a:ext cx="576720" cy="47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4488AB-C087-4EC8-8507-DA82E37484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9153" y="400593"/>
                  <a:ext cx="585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E296F4-D822-4408-B597-B59FD6764C42}"/>
                    </a:ext>
                  </a:extLst>
                </p14:cNvPr>
                <p14:cNvContentPartPr/>
                <p14:nvPr/>
              </p14:nvContentPartPr>
              <p14:xfrm>
                <a:off x="2287713" y="393393"/>
                <a:ext cx="192960" cy="354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E296F4-D822-4408-B597-B59FD6764C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3393" y="389073"/>
                  <a:ext cx="201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2A44C3-D57F-40AD-B5C9-C6F318332126}"/>
                    </a:ext>
                  </a:extLst>
                </p14:cNvPr>
                <p14:cNvContentPartPr/>
                <p14:nvPr/>
              </p14:nvContentPartPr>
              <p14:xfrm>
                <a:off x="2527113" y="595713"/>
                <a:ext cx="211320" cy="468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2A44C3-D57F-40AD-B5C9-C6F3183321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2793" y="591393"/>
                  <a:ext cx="219960" cy="47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0296D3-8809-4DA7-AE1F-91C1F448EBE4}"/>
                  </a:ext>
                </a:extLst>
              </p14:cNvPr>
              <p14:cNvContentPartPr/>
              <p14:nvPr/>
            </p14:nvContentPartPr>
            <p14:xfrm>
              <a:off x="3261513" y="556473"/>
              <a:ext cx="178560" cy="154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0296D3-8809-4DA7-AE1F-91C1F448EB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57193" y="552153"/>
                <a:ext cx="18720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AD3DACD-DD09-49D4-A418-EA9F9C52A633}"/>
              </a:ext>
            </a:extLst>
          </p:cNvPr>
          <p:cNvGrpSpPr/>
          <p:nvPr/>
        </p:nvGrpSpPr>
        <p:grpSpPr>
          <a:xfrm>
            <a:off x="3945513" y="204033"/>
            <a:ext cx="1423440" cy="1074960"/>
            <a:chOff x="3945513" y="204033"/>
            <a:chExt cx="1423440" cy="10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2E7992-C1BF-419C-A7AA-8289BE6E09EB}"/>
                    </a:ext>
                  </a:extLst>
                </p14:cNvPr>
                <p14:cNvContentPartPr/>
                <p14:nvPr/>
              </p14:nvContentPartPr>
              <p14:xfrm>
                <a:off x="3945513" y="346233"/>
                <a:ext cx="207720" cy="36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2E7992-C1BF-419C-A7AA-8289BE6E09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41193" y="341913"/>
                  <a:ext cx="216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2FD2A5-6EB4-4C30-9133-F8CBD56C8916}"/>
                    </a:ext>
                  </a:extLst>
                </p14:cNvPr>
                <p14:cNvContentPartPr/>
                <p14:nvPr/>
              </p14:nvContentPartPr>
              <p14:xfrm>
                <a:off x="4193553" y="204033"/>
                <a:ext cx="318960" cy="49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2FD2A5-6EB4-4C30-9133-F8CBD56C89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89233" y="199713"/>
                  <a:ext cx="3276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19473C-94A1-4951-B88E-9D0301411A62}"/>
                    </a:ext>
                  </a:extLst>
                </p14:cNvPr>
                <p14:cNvContentPartPr/>
                <p14:nvPr/>
              </p14:nvContentPartPr>
              <p14:xfrm>
                <a:off x="4386513" y="508953"/>
                <a:ext cx="166320" cy="70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19473C-94A1-4951-B88E-9D0301411A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82193" y="504633"/>
                  <a:ext cx="174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0B6499-D271-49F7-A837-B62663272999}"/>
                    </a:ext>
                  </a:extLst>
                </p14:cNvPr>
                <p14:cNvContentPartPr/>
                <p14:nvPr/>
              </p14:nvContentPartPr>
              <p14:xfrm>
                <a:off x="4548873" y="538473"/>
                <a:ext cx="183960" cy="108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0B6499-D271-49F7-A837-B626632729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44553" y="534153"/>
                  <a:ext cx="192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81C8D4-0610-4019-9B3A-04964A81A154}"/>
                    </a:ext>
                  </a:extLst>
                </p14:cNvPr>
                <p14:cNvContentPartPr/>
                <p14:nvPr/>
              </p14:nvContentPartPr>
              <p14:xfrm>
                <a:off x="4936953" y="285033"/>
                <a:ext cx="14040" cy="446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81C8D4-0610-4019-9B3A-04964A81A1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32633" y="280713"/>
                  <a:ext cx="226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DB1CF1-E409-4141-AA33-50727E284DD1}"/>
                    </a:ext>
                  </a:extLst>
                </p14:cNvPr>
                <p14:cNvContentPartPr/>
                <p14:nvPr/>
              </p14:nvContentPartPr>
              <p14:xfrm>
                <a:off x="4974393" y="436233"/>
                <a:ext cx="110880" cy="21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DB1CF1-E409-4141-AA33-50727E284D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70073" y="431913"/>
                  <a:ext cx="119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586993-D53F-48E1-9926-F39E9445B8F7}"/>
                    </a:ext>
                  </a:extLst>
                </p14:cNvPr>
                <p14:cNvContentPartPr/>
                <p14:nvPr/>
              </p14:nvContentPartPr>
              <p14:xfrm>
                <a:off x="5017953" y="513993"/>
                <a:ext cx="334800" cy="765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586993-D53F-48E1-9926-F39E9445B8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13633" y="509673"/>
                  <a:ext cx="34344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DBA355-6677-4EE3-AFB1-C21E6A6F32F8}"/>
                    </a:ext>
                  </a:extLst>
                </p14:cNvPr>
                <p14:cNvContentPartPr/>
                <p14:nvPr/>
              </p14:nvContentPartPr>
              <p14:xfrm>
                <a:off x="5364633" y="683553"/>
                <a:ext cx="4320" cy="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DBA355-6677-4EE3-AFB1-C21E6A6F32F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0313" y="679233"/>
                  <a:ext cx="12960" cy="1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408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E5234-91C0-487D-B442-E1A99B7A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728"/>
            <a:ext cx="12192000" cy="6280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1A0DA-57F1-48FA-983D-010004E4ADA0}"/>
              </a:ext>
            </a:extLst>
          </p:cNvPr>
          <p:cNvSpPr txBox="1"/>
          <p:nvPr/>
        </p:nvSpPr>
        <p:spPr>
          <a:xfrm>
            <a:off x="257452" y="288728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err="1"/>
              <a:t>Dissy</a:t>
            </a:r>
            <a:r>
              <a:rPr lang="en-TT" dirty="0"/>
              <a:t> Master Key- Example 1</a:t>
            </a:r>
          </a:p>
        </p:txBody>
      </p:sp>
    </p:spTree>
    <p:extLst>
      <p:ext uri="{BB962C8B-B14F-4D97-AF65-F5344CB8AC3E}">
        <p14:creationId xmlns:p14="http://schemas.microsoft.com/office/powerpoint/2010/main" val="211932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A1134-D1B9-4C1A-84C0-B1A6DB70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" y="389586"/>
            <a:ext cx="12058835" cy="6078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97E8A6-A884-4F95-8620-53E4F580F757}"/>
              </a:ext>
            </a:extLst>
          </p:cNvPr>
          <p:cNvSpPr txBox="1"/>
          <p:nvPr/>
        </p:nvSpPr>
        <p:spPr>
          <a:xfrm>
            <a:off x="6587231" y="204920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err="1"/>
              <a:t>Dissy</a:t>
            </a:r>
            <a:r>
              <a:rPr lang="en-TT" dirty="0"/>
              <a:t> Master Key- Example 2</a:t>
            </a:r>
          </a:p>
        </p:txBody>
      </p:sp>
    </p:spTree>
    <p:extLst>
      <p:ext uri="{BB962C8B-B14F-4D97-AF65-F5344CB8AC3E}">
        <p14:creationId xmlns:p14="http://schemas.microsoft.com/office/powerpoint/2010/main" val="19998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4</cp:revision>
  <dcterms:created xsi:type="dcterms:W3CDTF">2020-09-23T15:00:36Z</dcterms:created>
  <dcterms:modified xsi:type="dcterms:W3CDTF">2021-07-15T10:37:56Z</dcterms:modified>
</cp:coreProperties>
</file>